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" d="100"/>
          <a:sy n="11" d="100"/>
        </p:scale>
        <p:origin x="1412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D19E-83DE-4AA6-8313-CB61F3AC6B85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4290-D08E-4AA1-BC3F-92012E447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1529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D19E-83DE-4AA6-8313-CB61F3AC6B85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4290-D08E-4AA1-BC3F-92012E447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6167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D19E-83DE-4AA6-8313-CB61F3AC6B85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4290-D08E-4AA1-BC3F-92012E447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4499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D19E-83DE-4AA6-8313-CB61F3AC6B85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4290-D08E-4AA1-BC3F-92012E447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984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D19E-83DE-4AA6-8313-CB61F3AC6B85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4290-D08E-4AA1-BC3F-92012E447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7720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D19E-83DE-4AA6-8313-CB61F3AC6B85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4290-D08E-4AA1-BC3F-92012E447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788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D19E-83DE-4AA6-8313-CB61F3AC6B85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4290-D08E-4AA1-BC3F-92012E447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0260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D19E-83DE-4AA6-8313-CB61F3AC6B85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4290-D08E-4AA1-BC3F-92012E447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791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D19E-83DE-4AA6-8313-CB61F3AC6B85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4290-D08E-4AA1-BC3F-92012E447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6084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D19E-83DE-4AA6-8313-CB61F3AC6B85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4290-D08E-4AA1-BC3F-92012E447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232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D19E-83DE-4AA6-8313-CB61F3AC6B85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4290-D08E-4AA1-BC3F-92012E447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52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9D19E-83DE-4AA6-8313-CB61F3AC6B85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94290-D08E-4AA1-BC3F-92012E447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958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9072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0</Words>
  <Application>Microsoft Office PowerPoint</Application>
  <PresentationFormat>Personalizar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Caique Nunes</dc:creator>
  <cp:lastModifiedBy>Caique Nunes</cp:lastModifiedBy>
  <cp:revision>5</cp:revision>
  <dcterms:created xsi:type="dcterms:W3CDTF">2022-05-20T18:50:44Z</dcterms:created>
  <dcterms:modified xsi:type="dcterms:W3CDTF">2023-08-01T19:06:49Z</dcterms:modified>
</cp:coreProperties>
</file>