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776EE-E7D5-F45B-476C-E2EBD383C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074AC5-E3A2-E2D4-2358-ABD2DECAA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889EA4-348A-2394-C89C-3B24ED9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7FF970-BF3D-7013-74E5-5BCBA25B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EC2657-686A-3B31-1DD7-CBA03731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0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6E958-2915-CA20-E6FF-939EAC78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5008B6-A969-A621-AA12-ABA1461C6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4E1A4B-8CB0-80FD-C369-A63AD1B3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B29F4A-6C38-94C0-60CD-E6259571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88EC91-1510-0BA3-DCC9-6D8D7B2E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3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8173FD-F832-9C86-8242-F5052988C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E21BF9-38EA-8FDB-F5D5-2F2C3F4D8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95DAF1-00C5-B1EF-A18F-FC498FC3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9B7B7E-EE66-CB2B-6FC8-1C594E35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5BBF6-E73A-62DC-0252-A69DF591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9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2278D-2532-B3DD-51DD-5D9FC5E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8E96A4-0D91-25F3-FF3D-6A4509A2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2698FB-C9AF-322C-1883-C010457B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420C67-3A6F-E73F-5F72-761A7F2B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BBD98-F547-C715-50C5-4D9FFB20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C73AC-2A83-C9A4-1BD5-B6820A33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F88DDE-0CBA-2808-7C7F-D08D0D2C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FA059A-BAA4-B2AF-CD52-E5C1AF08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9DB63-8AD1-6C58-D405-7F65901B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362664-134C-85D8-5606-1B9142A2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19E1A-E7AB-E17E-44F5-395EA012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C0C57E-49B1-53A8-4CDA-6CB10E1BC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4F9103-D10F-E978-75A2-AB3C4DD85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1A8A19-C619-C295-F35C-8578367A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4E01-D22B-53B9-1AF1-25F3E4D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E69BC8-3047-3FBF-C43E-A947310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C91D1-EAFA-BE4D-6F62-0F0ED38A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AB3C6D-42D5-2EB3-6A32-2B8F93EC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613C6C-3BB4-7A1A-E991-B92C06D81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94A4A3-92BD-1A10-1BDA-4FDF94FE8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5FD3F1-B1AF-D652-A4CE-F01EF7CB4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BA0B91-7BFF-D303-8769-19DA974D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E45398-03BB-A1DD-BC56-1015124D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8753FF-04E5-03B8-3CE2-3C4F5123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6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61BD9-943E-97A0-6F04-BCC13A53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3DFB06-29F8-BDD7-185A-4C1EAB9D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79AA5B-0272-B10D-02C9-55DF3FD8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927700-65EE-F4E2-5C75-8028E61E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3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DEFC5C-B668-89A9-56B6-D0B090AC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AC965B-E460-86EA-5CEC-E027CC85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885AEA-C1C7-68CE-514D-981227F2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8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06F48-AABD-B24E-F312-9272C9B2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B1C17-F849-80DE-7762-55CAE829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14B65C-CBCC-848B-C19F-382C2134C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A101A7-E3D5-8ACD-9F57-0F35148D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983EF4-1B55-E411-4EEA-29463B04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EF7E8E-6DF1-FBD8-FC5D-6EFA1910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79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DB09-5348-2491-6223-0AC30178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415BFF-C5AD-4F67-1B23-6EBC8CC5E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AD9EC6-0850-6D63-105D-21C5BE5B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93F804-B745-A8B3-D874-345925BE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5031AC-DAD3-9A5C-E086-82585D8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93841F-DB38-C1D4-CE50-BA4A7541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92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669E6D-D6FF-1921-27BB-A919A64D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A538D9-1C07-A8A4-D57A-439B3375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9E8FE1-0D4C-1695-6914-02807C9B8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6F89-E7B9-44D4-8D1E-E36F87AC4C6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F610AC-7150-C9D0-7101-AB01C660B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229B5C-23E7-13F3-F0C1-C07D24764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9B35F6F-A005-4674-CEC1-B4C27ACFD10A}"/>
              </a:ext>
            </a:extLst>
          </p:cNvPr>
          <p:cNvSpPr txBox="1"/>
          <p:nvPr/>
        </p:nvSpPr>
        <p:spPr>
          <a:xfrm>
            <a:off x="6927185" y="1730760"/>
            <a:ext cx="4975334" cy="108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Esse é seu slide inicial, insira seu título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79FE47-E058-C45F-82E9-23693C76F02A}"/>
              </a:ext>
            </a:extLst>
          </p:cNvPr>
          <p:cNvSpPr txBox="1"/>
          <p:nvPr/>
        </p:nvSpPr>
        <p:spPr>
          <a:xfrm>
            <a:off x="6927185" y="3064260"/>
            <a:ext cx="4975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Preencha da forma como você achar melhor.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Recomendamos o uso deste slide de “capa” como início de sua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25805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97EB9-59A6-6300-3188-E5E16BF4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925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592E3-8808-67B4-E32A-7CF07B01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599"/>
            <a:ext cx="10515600" cy="334232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9586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Fira Sans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Caique Nunes</dc:creator>
  <cp:lastModifiedBy>Caique Nunes</cp:lastModifiedBy>
  <cp:revision>7</cp:revision>
  <dcterms:created xsi:type="dcterms:W3CDTF">2022-05-20T18:18:19Z</dcterms:created>
  <dcterms:modified xsi:type="dcterms:W3CDTF">2023-08-01T19:06:25Z</dcterms:modified>
</cp:coreProperties>
</file>