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" d="100"/>
          <a:sy n="11" d="100"/>
        </p:scale>
        <p:origin x="141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52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16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49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84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2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8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26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08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2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D19E-83DE-4AA6-8313-CB61F3AC6B8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52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D19E-83DE-4AA6-8313-CB61F3AC6B85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94290-D08E-4AA1-BC3F-92012E447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58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907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Caique Nunes</dc:creator>
  <cp:lastModifiedBy>Caique Nunes</cp:lastModifiedBy>
  <cp:revision>3</cp:revision>
  <dcterms:created xsi:type="dcterms:W3CDTF">2022-05-20T18:50:44Z</dcterms:created>
  <dcterms:modified xsi:type="dcterms:W3CDTF">2023-05-10T19:13:27Z</dcterms:modified>
</cp:coreProperties>
</file>